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042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365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010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29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55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628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2360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543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060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93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2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6DF4F3-2747-43AB-BD92-FB9E131F75A1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1368BA-BBD5-4ACA-9B51-E10E726A2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69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7B5F21B-8745-878D-01A5-A30C7F1B6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3573D45-AF52-8CAD-132D-1D0E68EC3645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81D99C9E-FC58-2A99-7226-34128E65E75A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994112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998AE-A694-046A-182F-A22C6A335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1D10436-1705-7D26-3E29-1A8B3989E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2A6EF693-9B0B-BE4F-9D6F-9A462747240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43963BF-3D53-967F-6423-BCDFD7695BA1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39089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ECF5E-6662-BCDA-2237-1E7FD91EF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A0130F5-BA37-B4D8-AA3B-C32FF6B6B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4D39E956-6159-9AA4-EE29-D659D680B616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76CC775-B5A6-4F88-306B-660E36C8F32D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487865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2026-06-02T08:56:43Z</dcterms:created>
  <dcterms:modified xsi:type="dcterms:W3CDTF">2026-06-02T08:57:14Z</dcterms:modified>
</cp:coreProperties>
</file>